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ppt/notesSlides/notesSlide207.xml" ContentType="application/vnd.openxmlformats-officedocument.presentationml.notesSlide+xml"/>
  <Override PartName="/ppt/notesSlides/notesSlide208.xml" ContentType="application/vnd.openxmlformats-officedocument.presentationml.notesSlide+xml"/>
  <Override PartName="/ppt/notesSlides/notesSlide20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10.xml" ContentType="application/vnd.openxmlformats-officedocument.presentationml.notesSlide+xml"/>
  <Override PartName="/ppt/notesSlides/notesSlide211.xml" ContentType="application/vnd.openxmlformats-officedocument.presentationml.notesSlide+xml"/>
  <Override PartName="/ppt/notesSlides/notesSlide212.xml" ContentType="application/vnd.openxmlformats-officedocument.presentationml.notesSlide+xml"/>
  <Override PartName="/ppt/notesSlides/notesSlide213.xml" ContentType="application/vnd.openxmlformats-officedocument.presentationml.notesSlide+xml"/>
  <Override PartName="/ppt/notesSlides/notesSlide214.xml" ContentType="application/vnd.openxmlformats-officedocument.presentationml.notesSlide+xml"/>
  <Override PartName="/ppt/notesSlides/notesSlide215.xml" ContentType="application/vnd.openxmlformats-officedocument.presentationml.notesSlide+xml"/>
  <Override PartName="/ppt/notesSlides/notesSlide216.xml" ContentType="application/vnd.openxmlformats-officedocument.presentationml.notesSlide+xml"/>
  <Override PartName="/ppt/notesSlides/notesSlide217.xml" ContentType="application/vnd.openxmlformats-officedocument.presentationml.notesSlide+xml"/>
  <Override PartName="/ppt/notesSlides/notesSlide218.xml" ContentType="application/vnd.openxmlformats-officedocument.presentationml.notesSlide+xml"/>
  <Override PartName="/ppt/notesSlides/notesSlide219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20.xml" ContentType="application/vnd.openxmlformats-officedocument.presentationml.notesSlide+xml"/>
  <Override PartName="/ppt/notesSlides/notesSlide221.xml" ContentType="application/vnd.openxmlformats-officedocument.presentationml.notesSlide+xml"/>
  <Override PartName="/ppt/notesSlides/notesSlide222.xml" ContentType="application/vnd.openxmlformats-officedocument.presentationml.notesSlide+xml"/>
  <Override PartName="/ppt/notesSlides/notesSlide223.xml" ContentType="application/vnd.openxmlformats-officedocument.presentationml.notesSlide+xml"/>
  <Override PartName="/ppt/notesSlides/notesSlide224.xml" ContentType="application/vnd.openxmlformats-officedocument.presentationml.notesSlide+xml"/>
  <Override PartName="/ppt/notesSlides/notesSlide225.xml" ContentType="application/vnd.openxmlformats-officedocument.presentationml.notesSlide+xml"/>
  <Override PartName="/ppt/notesSlides/notesSlide226.xml" ContentType="application/vnd.openxmlformats-officedocument.presentationml.notesSlide+xml"/>
  <Override PartName="/ppt/notesSlides/notesSlide227.xml" ContentType="application/vnd.openxmlformats-officedocument.presentationml.notesSlide+xml"/>
  <Override PartName="/ppt/notesSlides/notesSlide228.xml" ContentType="application/vnd.openxmlformats-officedocument.presentationml.notesSlide+xml"/>
  <Override PartName="/ppt/notesSlides/notesSlide229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30.xml" ContentType="application/vnd.openxmlformats-officedocument.presentationml.notesSlide+xml"/>
  <Override PartName="/ppt/notesSlides/notesSlide231.xml" ContentType="application/vnd.openxmlformats-officedocument.presentationml.notesSlide+xml"/>
  <Override PartName="/ppt/notesSlides/notesSlide232.xml" ContentType="application/vnd.openxmlformats-officedocument.presentationml.notesSlide+xml"/>
  <Override PartName="/ppt/notesSlides/notesSlide233.xml" ContentType="application/vnd.openxmlformats-officedocument.presentationml.notesSlide+xml"/>
  <Override PartName="/ppt/notesSlides/notesSlide234.xml" ContentType="application/vnd.openxmlformats-officedocument.presentationml.notesSlide+xml"/>
  <Override PartName="/ppt/notesSlides/notesSlide235.xml" ContentType="application/vnd.openxmlformats-officedocument.presentationml.notesSlide+xml"/>
  <Override PartName="/ppt/notesSlides/notesSlide236.xml" ContentType="application/vnd.openxmlformats-officedocument.presentationml.notesSlide+xml"/>
  <Override PartName="/ppt/notesSlides/notesSlide237.xml" ContentType="application/vnd.openxmlformats-officedocument.presentationml.notesSlide+xml"/>
  <Override PartName="/ppt/notesSlides/notesSlide238.xml" ContentType="application/vnd.openxmlformats-officedocument.presentationml.notesSlide+xml"/>
  <Override PartName="/ppt/notesSlides/notesSlide239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40.xml" ContentType="application/vnd.openxmlformats-officedocument.presentationml.notesSlide+xml"/>
  <Override PartName="/ppt/notesSlides/notesSlide241.xml" ContentType="application/vnd.openxmlformats-officedocument.presentationml.notesSlide+xml"/>
  <Override PartName="/ppt/notesSlides/notesSlide242.xml" ContentType="application/vnd.openxmlformats-officedocument.presentationml.notesSlide+xml"/>
  <Override PartName="/ppt/notesSlides/notesSlide243.xml" ContentType="application/vnd.openxmlformats-officedocument.presentationml.notesSlide+xml"/>
  <Override PartName="/ppt/notesSlides/notesSlide244.xml" ContentType="application/vnd.openxmlformats-officedocument.presentationml.notesSlide+xml"/>
  <Override PartName="/ppt/notesSlides/notesSlide245.xml" ContentType="application/vnd.openxmlformats-officedocument.presentationml.notesSlide+xml"/>
  <Override PartName="/ppt/notesSlides/notesSlide246.xml" ContentType="application/vnd.openxmlformats-officedocument.presentationml.notesSlide+xml"/>
  <Override PartName="/ppt/notesSlides/notesSlide247.xml" ContentType="application/vnd.openxmlformats-officedocument.presentationml.notesSlide+xml"/>
  <Override PartName="/ppt/notesSlides/notesSlide248.xml" ContentType="application/vnd.openxmlformats-officedocument.presentationml.notesSlide+xml"/>
  <Override PartName="/ppt/notesSlides/notesSlide249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50.xml" ContentType="application/vnd.openxmlformats-officedocument.presentationml.notesSlide+xml"/>
  <Override PartName="/ppt/notesSlides/notesSlide251.xml" ContentType="application/vnd.openxmlformats-officedocument.presentationml.notesSlide+xml"/>
  <Override PartName="/ppt/notesSlides/notesSlide252.xml" ContentType="application/vnd.openxmlformats-officedocument.presentationml.notesSlide+xml"/>
  <Override PartName="/ppt/notesSlides/notesSlide253.xml" ContentType="application/vnd.openxmlformats-officedocument.presentationml.notesSlide+xml"/>
  <Override PartName="/ppt/notesSlides/notesSlide254.xml" ContentType="application/vnd.openxmlformats-officedocument.presentationml.notesSlide+xml"/>
  <Override PartName="/ppt/notesSlides/notesSlide255.xml" ContentType="application/vnd.openxmlformats-officedocument.presentationml.notesSlide+xml"/>
  <Override PartName="/ppt/notesSlides/notesSlide256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8"/>
  </p:notesMasterIdLst>
  <p:sldIdLst>
    <p:sldId id="335" r:id="rId2"/>
    <p:sldId id="336" r:id="rId3"/>
    <p:sldId id="337" r:id="rId4"/>
    <p:sldId id="338" r:id="rId5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01"/>
    <p:restoredTop sz="60340"/>
  </p:normalViewPr>
  <p:slideViewPr>
    <p:cSldViewPr snapToGrid="0">
      <p:cViewPr varScale="1">
        <p:scale>
          <a:sx n="74" d="100"/>
          <a:sy n="74" d="100"/>
        </p:scale>
        <p:origin x="120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140" Type="http://schemas.openxmlformats.org/officeDocument/2006/relationships/slide" Target="slides/slide139.xml"/><Relationship Id="rId141" Type="http://schemas.openxmlformats.org/officeDocument/2006/relationships/slide" Target="slides/slide140.xml"/><Relationship Id="rId142" Type="http://schemas.openxmlformats.org/officeDocument/2006/relationships/slide" Target="slides/slide141.xml"/><Relationship Id="rId143" Type="http://schemas.openxmlformats.org/officeDocument/2006/relationships/slide" Target="slides/slide142.xml"/><Relationship Id="rId144" Type="http://schemas.openxmlformats.org/officeDocument/2006/relationships/slide" Target="slides/slide143.xml"/><Relationship Id="rId145" Type="http://schemas.openxmlformats.org/officeDocument/2006/relationships/slide" Target="slides/slide144.xml"/><Relationship Id="rId146" Type="http://schemas.openxmlformats.org/officeDocument/2006/relationships/slide" Target="slides/slide145.xml"/><Relationship Id="rId147" Type="http://schemas.openxmlformats.org/officeDocument/2006/relationships/slide" Target="slides/slide146.xml"/><Relationship Id="rId148" Type="http://schemas.openxmlformats.org/officeDocument/2006/relationships/slide" Target="slides/slide147.xml"/><Relationship Id="rId149" Type="http://schemas.openxmlformats.org/officeDocument/2006/relationships/slide" Target="slides/slide148.xml"/><Relationship Id="rId150" Type="http://schemas.openxmlformats.org/officeDocument/2006/relationships/slide" Target="slides/slide149.xml"/><Relationship Id="rId151" Type="http://schemas.openxmlformats.org/officeDocument/2006/relationships/slide" Target="slides/slide150.xml"/><Relationship Id="rId152" Type="http://schemas.openxmlformats.org/officeDocument/2006/relationships/slide" Target="slides/slide151.xml"/><Relationship Id="rId153" Type="http://schemas.openxmlformats.org/officeDocument/2006/relationships/slide" Target="slides/slide152.xml"/><Relationship Id="rId154" Type="http://schemas.openxmlformats.org/officeDocument/2006/relationships/slide" Target="slides/slide153.xml"/><Relationship Id="rId155" Type="http://schemas.openxmlformats.org/officeDocument/2006/relationships/slide" Target="slides/slide154.xml"/><Relationship Id="rId156" Type="http://schemas.openxmlformats.org/officeDocument/2006/relationships/slide" Target="slides/slide155.xml"/><Relationship Id="rId157" Type="http://schemas.openxmlformats.org/officeDocument/2006/relationships/slide" Target="slides/slide156.xml"/><Relationship Id="rId158" Type="http://schemas.openxmlformats.org/officeDocument/2006/relationships/slide" Target="slides/slide157.xml"/><Relationship Id="rId159" Type="http://schemas.openxmlformats.org/officeDocument/2006/relationships/slide" Target="slides/slide158.xml"/><Relationship Id="rId160" Type="http://schemas.openxmlformats.org/officeDocument/2006/relationships/slide" Target="slides/slide159.xml"/><Relationship Id="rId161" Type="http://schemas.openxmlformats.org/officeDocument/2006/relationships/slide" Target="slides/slide160.xml"/><Relationship Id="rId162" Type="http://schemas.openxmlformats.org/officeDocument/2006/relationships/slide" Target="slides/slide161.xml"/><Relationship Id="rId163" Type="http://schemas.openxmlformats.org/officeDocument/2006/relationships/slide" Target="slides/slide162.xml"/><Relationship Id="rId164" Type="http://schemas.openxmlformats.org/officeDocument/2006/relationships/slide" Target="slides/slide163.xml"/><Relationship Id="rId165" Type="http://schemas.openxmlformats.org/officeDocument/2006/relationships/slide" Target="slides/slide164.xml"/><Relationship Id="rId166" Type="http://schemas.openxmlformats.org/officeDocument/2006/relationships/slide" Target="slides/slide165.xml"/><Relationship Id="rId167" Type="http://schemas.openxmlformats.org/officeDocument/2006/relationships/slide" Target="slides/slide166.xml"/><Relationship Id="rId168" Type="http://schemas.openxmlformats.org/officeDocument/2006/relationships/slide" Target="slides/slide167.xml"/><Relationship Id="rId169" Type="http://schemas.openxmlformats.org/officeDocument/2006/relationships/slide" Target="slides/slide168.xml"/><Relationship Id="rId170" Type="http://schemas.openxmlformats.org/officeDocument/2006/relationships/slide" Target="slides/slide169.xml"/><Relationship Id="rId171" Type="http://schemas.openxmlformats.org/officeDocument/2006/relationships/slide" Target="slides/slide170.xml"/><Relationship Id="rId172" Type="http://schemas.openxmlformats.org/officeDocument/2006/relationships/slide" Target="slides/slide171.xml"/><Relationship Id="rId173" Type="http://schemas.openxmlformats.org/officeDocument/2006/relationships/slide" Target="slides/slide172.xml"/><Relationship Id="rId174" Type="http://schemas.openxmlformats.org/officeDocument/2006/relationships/slide" Target="slides/slide173.xml"/><Relationship Id="rId175" Type="http://schemas.openxmlformats.org/officeDocument/2006/relationships/slide" Target="slides/slide174.xml"/><Relationship Id="rId176" Type="http://schemas.openxmlformats.org/officeDocument/2006/relationships/slide" Target="slides/slide175.xml"/><Relationship Id="rId177" Type="http://schemas.openxmlformats.org/officeDocument/2006/relationships/slide" Target="slides/slide176.xml"/><Relationship Id="rId178" Type="http://schemas.openxmlformats.org/officeDocument/2006/relationships/slide" Target="slides/slide177.xml"/><Relationship Id="rId179" Type="http://schemas.openxmlformats.org/officeDocument/2006/relationships/slide" Target="slides/slide178.xml"/><Relationship Id="rId180" Type="http://schemas.openxmlformats.org/officeDocument/2006/relationships/slide" Target="slides/slide179.xml"/><Relationship Id="rId181" Type="http://schemas.openxmlformats.org/officeDocument/2006/relationships/slide" Target="slides/slide180.xml"/><Relationship Id="rId182" Type="http://schemas.openxmlformats.org/officeDocument/2006/relationships/slide" Target="slides/slide181.xml"/><Relationship Id="rId183" Type="http://schemas.openxmlformats.org/officeDocument/2006/relationships/slide" Target="slides/slide182.xml"/><Relationship Id="rId184" Type="http://schemas.openxmlformats.org/officeDocument/2006/relationships/slide" Target="slides/slide183.xml"/><Relationship Id="rId185" Type="http://schemas.openxmlformats.org/officeDocument/2006/relationships/slide" Target="slides/slide184.xml"/><Relationship Id="rId186" Type="http://schemas.openxmlformats.org/officeDocument/2006/relationships/slide" Target="slides/slide185.xml"/><Relationship Id="rId187" Type="http://schemas.openxmlformats.org/officeDocument/2006/relationships/slide" Target="slides/slide186.xml"/><Relationship Id="rId188" Type="http://schemas.openxmlformats.org/officeDocument/2006/relationships/slide" Target="slides/slide187.xml"/><Relationship Id="rId189" Type="http://schemas.openxmlformats.org/officeDocument/2006/relationships/slide" Target="slides/slide188.xml"/><Relationship Id="rId190" Type="http://schemas.openxmlformats.org/officeDocument/2006/relationships/slide" Target="slides/slide189.xml"/><Relationship Id="rId191" Type="http://schemas.openxmlformats.org/officeDocument/2006/relationships/slide" Target="slides/slide190.xml"/><Relationship Id="rId192" Type="http://schemas.openxmlformats.org/officeDocument/2006/relationships/slide" Target="slides/slide191.xml"/><Relationship Id="rId193" Type="http://schemas.openxmlformats.org/officeDocument/2006/relationships/slide" Target="slides/slide192.xml"/><Relationship Id="rId194" Type="http://schemas.openxmlformats.org/officeDocument/2006/relationships/slide" Target="slides/slide193.xml"/><Relationship Id="rId195" Type="http://schemas.openxmlformats.org/officeDocument/2006/relationships/slide" Target="slides/slide194.xml"/><Relationship Id="rId196" Type="http://schemas.openxmlformats.org/officeDocument/2006/relationships/slide" Target="slides/slide195.xml"/><Relationship Id="rId197" Type="http://schemas.openxmlformats.org/officeDocument/2006/relationships/slide" Target="slides/slide196.xml"/><Relationship Id="rId198" Type="http://schemas.openxmlformats.org/officeDocument/2006/relationships/slide" Target="slides/slide197.xml"/><Relationship Id="rId199" Type="http://schemas.openxmlformats.org/officeDocument/2006/relationships/slide" Target="slides/slide198.xml"/><Relationship Id="rId200" Type="http://schemas.openxmlformats.org/officeDocument/2006/relationships/slide" Target="slides/slide199.xml"/><Relationship Id="rId201" Type="http://schemas.openxmlformats.org/officeDocument/2006/relationships/slide" Target="slides/slide200.xml"/><Relationship Id="rId202" Type="http://schemas.openxmlformats.org/officeDocument/2006/relationships/slide" Target="slides/slide201.xml"/><Relationship Id="rId203" Type="http://schemas.openxmlformats.org/officeDocument/2006/relationships/slide" Target="slides/slide202.xml"/><Relationship Id="rId204" Type="http://schemas.openxmlformats.org/officeDocument/2006/relationships/slide" Target="slides/slide203.xml"/><Relationship Id="rId205" Type="http://schemas.openxmlformats.org/officeDocument/2006/relationships/slide" Target="slides/slide204.xml"/><Relationship Id="rId206" Type="http://schemas.openxmlformats.org/officeDocument/2006/relationships/slide" Target="slides/slide205.xml"/><Relationship Id="rId207" Type="http://schemas.openxmlformats.org/officeDocument/2006/relationships/slide" Target="slides/slide206.xml"/><Relationship Id="rId208" Type="http://schemas.openxmlformats.org/officeDocument/2006/relationships/slide" Target="slides/slide207.xml"/><Relationship Id="rId209" Type="http://schemas.openxmlformats.org/officeDocument/2006/relationships/slide" Target="slides/slide208.xml"/><Relationship Id="rId210" Type="http://schemas.openxmlformats.org/officeDocument/2006/relationships/slide" Target="slides/slide209.xml"/><Relationship Id="rId211" Type="http://schemas.openxmlformats.org/officeDocument/2006/relationships/slide" Target="slides/slide210.xml"/><Relationship Id="rId212" Type="http://schemas.openxmlformats.org/officeDocument/2006/relationships/slide" Target="slides/slide211.xml"/><Relationship Id="rId213" Type="http://schemas.openxmlformats.org/officeDocument/2006/relationships/slide" Target="slides/slide212.xml"/><Relationship Id="rId214" Type="http://schemas.openxmlformats.org/officeDocument/2006/relationships/slide" Target="slides/slide213.xml"/><Relationship Id="rId215" Type="http://schemas.openxmlformats.org/officeDocument/2006/relationships/slide" Target="slides/slide214.xml"/><Relationship Id="rId216" Type="http://schemas.openxmlformats.org/officeDocument/2006/relationships/slide" Target="slides/slide215.xml"/><Relationship Id="rId217" Type="http://schemas.openxmlformats.org/officeDocument/2006/relationships/slide" Target="slides/slide216.xml"/><Relationship Id="rId218" Type="http://schemas.openxmlformats.org/officeDocument/2006/relationships/slide" Target="slides/slide217.xml"/><Relationship Id="rId219" Type="http://schemas.openxmlformats.org/officeDocument/2006/relationships/slide" Target="slides/slide218.xml"/><Relationship Id="rId220" Type="http://schemas.openxmlformats.org/officeDocument/2006/relationships/slide" Target="slides/slide219.xml"/><Relationship Id="rId221" Type="http://schemas.openxmlformats.org/officeDocument/2006/relationships/slide" Target="slides/slide220.xml"/><Relationship Id="rId222" Type="http://schemas.openxmlformats.org/officeDocument/2006/relationships/slide" Target="slides/slide221.xml"/><Relationship Id="rId223" Type="http://schemas.openxmlformats.org/officeDocument/2006/relationships/slide" Target="slides/slide222.xml"/><Relationship Id="rId224" Type="http://schemas.openxmlformats.org/officeDocument/2006/relationships/slide" Target="slides/slide223.xml"/><Relationship Id="rId225" Type="http://schemas.openxmlformats.org/officeDocument/2006/relationships/slide" Target="slides/slide224.xml"/><Relationship Id="rId226" Type="http://schemas.openxmlformats.org/officeDocument/2006/relationships/slide" Target="slides/slide225.xml"/><Relationship Id="rId227" Type="http://schemas.openxmlformats.org/officeDocument/2006/relationships/slide" Target="slides/slide226.xml"/><Relationship Id="rId228" Type="http://schemas.openxmlformats.org/officeDocument/2006/relationships/slide" Target="slides/slide227.xml"/><Relationship Id="rId229" Type="http://schemas.openxmlformats.org/officeDocument/2006/relationships/slide" Target="slides/slide228.xml"/><Relationship Id="rId230" Type="http://schemas.openxmlformats.org/officeDocument/2006/relationships/slide" Target="slides/slide229.xml"/><Relationship Id="rId231" Type="http://schemas.openxmlformats.org/officeDocument/2006/relationships/slide" Target="slides/slide230.xml"/><Relationship Id="rId232" Type="http://schemas.openxmlformats.org/officeDocument/2006/relationships/slide" Target="slides/slide231.xml"/><Relationship Id="rId233" Type="http://schemas.openxmlformats.org/officeDocument/2006/relationships/slide" Target="slides/slide232.xml"/><Relationship Id="rId234" Type="http://schemas.openxmlformats.org/officeDocument/2006/relationships/slide" Target="slides/slide233.xml"/><Relationship Id="rId235" Type="http://schemas.openxmlformats.org/officeDocument/2006/relationships/slide" Target="slides/slide234.xml"/><Relationship Id="rId236" Type="http://schemas.openxmlformats.org/officeDocument/2006/relationships/slide" Target="slides/slide235.xml"/><Relationship Id="rId237" Type="http://schemas.openxmlformats.org/officeDocument/2006/relationships/slide" Target="slides/slide236.xml"/><Relationship Id="rId238" Type="http://schemas.openxmlformats.org/officeDocument/2006/relationships/slide" Target="slides/slide237.xml"/><Relationship Id="rId239" Type="http://schemas.openxmlformats.org/officeDocument/2006/relationships/slide" Target="slides/slide238.xml"/><Relationship Id="rId240" Type="http://schemas.openxmlformats.org/officeDocument/2006/relationships/slide" Target="slides/slide239.xml"/><Relationship Id="rId241" Type="http://schemas.openxmlformats.org/officeDocument/2006/relationships/slide" Target="slides/slide240.xml"/><Relationship Id="rId242" Type="http://schemas.openxmlformats.org/officeDocument/2006/relationships/slide" Target="slides/slide241.xml"/><Relationship Id="rId243" Type="http://schemas.openxmlformats.org/officeDocument/2006/relationships/slide" Target="slides/slide242.xml"/><Relationship Id="rId244" Type="http://schemas.openxmlformats.org/officeDocument/2006/relationships/slide" Target="slides/slide243.xml"/><Relationship Id="rId245" Type="http://schemas.openxmlformats.org/officeDocument/2006/relationships/slide" Target="slides/slide244.xml"/><Relationship Id="rId246" Type="http://schemas.openxmlformats.org/officeDocument/2006/relationships/slide" Target="slides/slide245.xml"/><Relationship Id="rId247" Type="http://schemas.openxmlformats.org/officeDocument/2006/relationships/slide" Target="slides/slide246.xml"/><Relationship Id="rId248" Type="http://schemas.openxmlformats.org/officeDocument/2006/relationships/slide" Target="slides/slide247.xml"/><Relationship Id="rId249" Type="http://schemas.openxmlformats.org/officeDocument/2006/relationships/slide" Target="slides/slide248.xml"/><Relationship Id="rId250" Type="http://schemas.openxmlformats.org/officeDocument/2006/relationships/slide" Target="slides/slide249.xml"/><Relationship Id="rId251" Type="http://schemas.openxmlformats.org/officeDocument/2006/relationships/slide" Target="slides/slide250.xml"/><Relationship Id="rId252" Type="http://schemas.openxmlformats.org/officeDocument/2006/relationships/slide" Target="slides/slide251.xml"/><Relationship Id="rId253" Type="http://schemas.openxmlformats.org/officeDocument/2006/relationships/slide" Target="slides/slide252.xml"/><Relationship Id="rId254" Type="http://schemas.openxmlformats.org/officeDocument/2006/relationships/slide" Target="slides/slide253.xml"/><Relationship Id="rId255" Type="http://schemas.openxmlformats.org/officeDocument/2006/relationships/slide" Target="slides/slide254.xml"/><Relationship Id="rId256" Type="http://schemas.openxmlformats.org/officeDocument/2006/relationships/slide" Target="slides/slide255.xml"/><Relationship Id="rId257" Type="http://schemas.openxmlformats.org/officeDocument/2006/relationships/slide" Target="slides/slide256.xml"/><Relationship Id="rId258" Type="http://schemas.openxmlformats.org/officeDocument/2006/relationships/notesMaster" Target="notesMasters/notesMaster1.xml"/><Relationship Id="rId259" Type="http://schemas.openxmlformats.org/officeDocument/2006/relationships/presProps" Target="presProps.xml"/><Relationship Id="rId260" Type="http://schemas.openxmlformats.org/officeDocument/2006/relationships/viewProps" Target="viewProps.xml"/><Relationship Id="rId261" Type="http://schemas.openxmlformats.org/officeDocument/2006/relationships/theme" Target="theme/theme1.xml"/><Relationship Id="rId262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BBAA7-0F67-3A41-B647-E44DCE9F4308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5C545-BB23-FB43-99F0-F22401F0530E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14631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0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10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10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10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10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10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5.xml"/></Relationships>
</file>

<file path=ppt/notesSlides/_rels/notesSlide10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6.xml"/></Relationships>
</file>

<file path=ppt/notesSlides/_rels/notesSlide10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_rels/notesSlide10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8.xml"/></Relationships>
</file>

<file path=ppt/notesSlides/_rels/notesSlide10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0.xml"/></Relationships>
</file>

<file path=ppt/notesSlides/_rels/notesSlide1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1.xml"/></Relationships>
</file>

<file path=ppt/notesSlides/_rels/notesSlide1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2.xml"/></Relationships>
</file>

<file path=ppt/notesSlides/_rels/notesSlide1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3.xml"/></Relationships>
</file>

<file path=ppt/notesSlides/_rels/notesSlide1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4.xml"/></Relationships>
</file>

<file path=ppt/notesSlides/_rels/notesSlide1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5.xml"/></Relationships>
</file>

<file path=ppt/notesSlides/_rels/notesSlide1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6.xml"/></Relationships>
</file>

<file path=ppt/notesSlides/_rels/notesSlide1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7.xml"/></Relationships>
</file>

<file path=ppt/notesSlides/_rels/notesSlide1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8.xml"/></Relationships>
</file>

<file path=ppt/notesSlides/_rels/notesSlide1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9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0.xml"/></Relationships>
</file>

<file path=ppt/notesSlides/_rels/notesSlide1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1.xml"/></Relationships>
</file>

<file path=ppt/notesSlides/_rels/notesSlide1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2.xml"/></Relationships>
</file>

<file path=ppt/notesSlides/_rels/notesSlide1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3.xml"/></Relationships>
</file>

<file path=ppt/notesSlides/_rels/notesSlide1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4.xml"/></Relationships>
</file>

<file path=ppt/notesSlides/_rels/notesSlide1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5.xml"/></Relationships>
</file>

<file path=ppt/notesSlides/_rels/notesSlide1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6.xml"/></Relationships>
</file>

<file path=ppt/notesSlides/_rels/notesSlide1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7.xml"/></Relationships>
</file>

<file path=ppt/notesSlides/_rels/notesSlide1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8.xml"/></Relationships>
</file>

<file path=ppt/notesSlides/_rels/notesSlide1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9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0.xml"/></Relationships>
</file>

<file path=ppt/notesSlides/_rels/notesSlide1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1.xml"/></Relationships>
</file>

<file path=ppt/notesSlides/_rels/notesSlide1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2.xml"/></Relationships>
</file>

<file path=ppt/notesSlides/_rels/notesSlide1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3.xml"/></Relationships>
</file>

<file path=ppt/notesSlides/_rels/notesSlide1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4.xml"/></Relationships>
</file>

<file path=ppt/notesSlides/_rels/notesSlide1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5.xml"/></Relationships>
</file>

<file path=ppt/notesSlides/_rels/notesSlide1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6.xml"/></Relationships>
</file>

<file path=ppt/notesSlides/_rels/notesSlide1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7.xml"/></Relationships>
</file>

<file path=ppt/notesSlides/_rels/notesSlide1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8.xml"/></Relationships>
</file>

<file path=ppt/notesSlides/_rels/notesSlide1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9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0.xml"/></Relationships>
</file>

<file path=ppt/notesSlides/_rels/notesSlide1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1.xml"/></Relationships>
</file>

<file path=ppt/notesSlides/_rels/notesSlide1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2.xml"/></Relationships>
</file>

<file path=ppt/notesSlides/_rels/notesSlide1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3.xml"/></Relationships>
</file>

<file path=ppt/notesSlides/_rels/notesSlide1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4.xml"/></Relationships>
</file>

<file path=ppt/notesSlides/_rels/notesSlide1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5.xml"/></Relationships>
</file>

<file path=ppt/notesSlides/_rels/notesSlide1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6.xml"/></Relationships>
</file>

<file path=ppt/notesSlides/_rels/notesSlide1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7.xml"/></Relationships>
</file>

<file path=ppt/notesSlides/_rels/notesSlide1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8.xml"/></Relationships>
</file>

<file path=ppt/notesSlides/_rels/notesSlide1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9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0.xml"/></Relationships>
</file>

<file path=ppt/notesSlides/_rels/notesSlide1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1.xml"/></Relationships>
</file>

<file path=ppt/notesSlides/_rels/notesSlide1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2.xml"/></Relationships>
</file>

<file path=ppt/notesSlides/_rels/notesSlide1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3.xml"/></Relationships>
</file>

<file path=ppt/notesSlides/_rels/notesSlide1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4.xml"/></Relationships>
</file>

<file path=ppt/notesSlides/_rels/notesSlide1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5.xml"/></Relationships>
</file>

<file path=ppt/notesSlides/_rels/notesSlide1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6.xml"/></Relationships>
</file>

<file path=ppt/notesSlides/_rels/notesSlide1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7.xml"/></Relationships>
</file>

<file path=ppt/notesSlides/_rels/notesSlide15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8.xml"/></Relationships>
</file>

<file path=ppt/notesSlides/_rels/notesSlide15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9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0.xml"/></Relationships>
</file>

<file path=ppt/notesSlides/_rels/notesSlide16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1.xml"/></Relationships>
</file>

<file path=ppt/notesSlides/_rels/notesSlide16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2.xml"/></Relationships>
</file>

<file path=ppt/notesSlides/_rels/notesSlide16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3.xml"/></Relationships>
</file>

<file path=ppt/notesSlides/_rels/notesSlide16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4.xml"/></Relationships>
</file>

<file path=ppt/notesSlides/_rels/notesSlide16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5.xml"/></Relationships>
</file>

<file path=ppt/notesSlides/_rels/notesSlide16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6.xml"/></Relationships>
</file>

<file path=ppt/notesSlides/_rels/notesSlide16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7.xml"/></Relationships>
</file>

<file path=ppt/notesSlides/_rels/notesSlide16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8.xml"/></Relationships>
</file>

<file path=ppt/notesSlides/_rels/notesSlide16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9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0.xml"/></Relationships>
</file>

<file path=ppt/notesSlides/_rels/notesSlide17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1.xml"/></Relationships>
</file>

<file path=ppt/notesSlides/_rels/notesSlide17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2.xml"/></Relationships>
</file>

<file path=ppt/notesSlides/_rels/notesSlide17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3.xml"/></Relationships>
</file>

<file path=ppt/notesSlides/_rels/notesSlide17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4.xml"/></Relationships>
</file>

<file path=ppt/notesSlides/_rels/notesSlide17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5.xml"/></Relationships>
</file>

<file path=ppt/notesSlides/_rels/notesSlide17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6.xml"/></Relationships>
</file>

<file path=ppt/notesSlides/_rels/notesSlide17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7.xml"/></Relationships>
</file>

<file path=ppt/notesSlides/_rels/notesSlide17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8.xml"/></Relationships>
</file>

<file path=ppt/notesSlides/_rels/notesSlide17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9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0.xml"/></Relationships>
</file>

<file path=ppt/notesSlides/_rels/notesSlide18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1.xml"/></Relationships>
</file>

<file path=ppt/notesSlides/_rels/notesSlide18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2.xml"/></Relationships>
</file>

<file path=ppt/notesSlides/_rels/notesSlide18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3.xml"/></Relationships>
</file>

<file path=ppt/notesSlides/_rels/notesSlide18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4.xml"/></Relationships>
</file>

<file path=ppt/notesSlides/_rels/notesSlide18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5.xml"/></Relationships>
</file>

<file path=ppt/notesSlides/_rels/notesSlide18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6.xml"/></Relationships>
</file>

<file path=ppt/notesSlides/_rels/notesSlide18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7.xml"/></Relationships>
</file>

<file path=ppt/notesSlides/_rels/notesSlide18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8.xml"/></Relationships>
</file>

<file path=ppt/notesSlides/_rels/notesSlide18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9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0.xml"/></Relationships>
</file>

<file path=ppt/notesSlides/_rels/notesSlide19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1.xml"/></Relationships>
</file>

<file path=ppt/notesSlides/_rels/notesSlide19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2.xml"/></Relationships>
</file>

<file path=ppt/notesSlides/_rels/notesSlide19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3.xml"/></Relationships>
</file>

<file path=ppt/notesSlides/_rels/notesSlide19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4.xml"/></Relationships>
</file>

<file path=ppt/notesSlides/_rels/notesSlide19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5.xml"/></Relationships>
</file>

<file path=ppt/notesSlides/_rels/notesSlide19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6.xml"/></Relationships>
</file>

<file path=ppt/notesSlides/_rels/notesSlide19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7.xml"/></Relationships>
</file>

<file path=ppt/notesSlides/_rels/notesSlide19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8.xml"/></Relationships>
</file>

<file path=ppt/notesSlides/_rels/notesSlide19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0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0.xml"/></Relationships>
</file>

<file path=ppt/notesSlides/_rels/notesSlide20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1.xml"/></Relationships>
</file>

<file path=ppt/notesSlides/_rels/notesSlide20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2.xml"/></Relationships>
</file>

<file path=ppt/notesSlides/_rels/notesSlide20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3.xml"/></Relationships>
</file>

<file path=ppt/notesSlides/_rels/notesSlide20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4.xml"/></Relationships>
</file>

<file path=ppt/notesSlides/_rels/notesSlide20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5.xml"/></Relationships>
</file>

<file path=ppt/notesSlides/_rels/notesSlide20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6.xml"/></Relationships>
</file>

<file path=ppt/notesSlides/_rels/notesSlide20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7.xml"/></Relationships>
</file>

<file path=ppt/notesSlides/_rels/notesSlide20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8.xml"/></Relationships>
</file>

<file path=ppt/notesSlides/_rels/notesSlide20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9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0.xml"/></Relationships>
</file>

<file path=ppt/notesSlides/_rels/notesSlide2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1.xml"/></Relationships>
</file>

<file path=ppt/notesSlides/_rels/notesSlide2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2.xml"/></Relationships>
</file>

<file path=ppt/notesSlides/_rels/notesSlide2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3.xml"/></Relationships>
</file>

<file path=ppt/notesSlides/_rels/notesSlide2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4.xml"/></Relationships>
</file>

<file path=ppt/notesSlides/_rels/notesSlide2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5.xml"/></Relationships>
</file>

<file path=ppt/notesSlides/_rels/notesSlide2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6.xml"/></Relationships>
</file>

<file path=ppt/notesSlides/_rels/notesSlide2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7.xml"/></Relationships>
</file>

<file path=ppt/notesSlides/_rels/notesSlide2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8.xml"/></Relationships>
</file>

<file path=ppt/notesSlides/_rels/notesSlide2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9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0.xml"/></Relationships>
</file>

<file path=ppt/notesSlides/_rels/notesSlide2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1.xml"/></Relationships>
</file>

<file path=ppt/notesSlides/_rels/notesSlide2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2.xml"/></Relationships>
</file>

<file path=ppt/notesSlides/_rels/notesSlide2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3.xml"/></Relationships>
</file>

<file path=ppt/notesSlides/_rels/notesSlide2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4.xml"/></Relationships>
</file>

<file path=ppt/notesSlides/_rels/notesSlide2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5.xml"/></Relationships>
</file>

<file path=ppt/notesSlides/_rels/notesSlide2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6.xml"/></Relationships>
</file>

<file path=ppt/notesSlides/_rels/notesSlide2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7.xml"/></Relationships>
</file>

<file path=ppt/notesSlides/_rels/notesSlide2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8.xml"/></Relationships>
</file>

<file path=ppt/notesSlides/_rels/notesSlide2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9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0.xml"/></Relationships>
</file>

<file path=ppt/notesSlides/_rels/notesSlide2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1.xml"/></Relationships>
</file>

<file path=ppt/notesSlides/_rels/notesSlide2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2.xml"/></Relationships>
</file>

<file path=ppt/notesSlides/_rels/notesSlide2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3.xml"/></Relationships>
</file>

<file path=ppt/notesSlides/_rels/notesSlide2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4.xml"/></Relationships>
</file>

<file path=ppt/notesSlides/_rels/notesSlide2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5.xml"/></Relationships>
</file>

<file path=ppt/notesSlides/_rels/notesSlide2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6.xml"/></Relationships>
</file>

<file path=ppt/notesSlides/_rels/notesSlide2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7.xml"/></Relationships>
</file>

<file path=ppt/notesSlides/_rels/notesSlide2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8.xml"/></Relationships>
</file>

<file path=ppt/notesSlides/_rels/notesSlide2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9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0.xml"/></Relationships>
</file>

<file path=ppt/notesSlides/_rels/notesSlide2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1.xml"/></Relationships>
</file>

<file path=ppt/notesSlides/_rels/notesSlide2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2.xml"/></Relationships>
</file>

<file path=ppt/notesSlides/_rels/notesSlide2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3.xml"/></Relationships>
</file>

<file path=ppt/notesSlides/_rels/notesSlide2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4.xml"/></Relationships>
</file>

<file path=ppt/notesSlides/_rels/notesSlide2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5.xml"/></Relationships>
</file>

<file path=ppt/notesSlides/_rels/notesSlide2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6.xml"/></Relationships>
</file>

<file path=ppt/notesSlides/_rels/notesSlide2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7.xml"/></Relationships>
</file>

<file path=ppt/notesSlides/_rels/notesSlide2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8.xml"/></Relationships>
</file>

<file path=ppt/notesSlides/_rels/notesSlide2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9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0.xml"/></Relationships>
</file>

<file path=ppt/notesSlides/_rels/notesSlide2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1.xml"/></Relationships>
</file>

<file path=ppt/notesSlides/_rels/notesSlide2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2.xml"/></Relationships>
</file>

<file path=ppt/notesSlides/_rels/notesSlide2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3.xml"/></Relationships>
</file>

<file path=ppt/notesSlides/_rels/notesSlide2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4.xml"/></Relationships>
</file>

<file path=ppt/notesSlides/_rels/notesSlide2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5.xml"/></Relationships>
</file>

<file path=ppt/notesSlides/_rels/notesSlide2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6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7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7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7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7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7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8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8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8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8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8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8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8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8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9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9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9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9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9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9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9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9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9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Прикладная кинезиология - это уникальный метод, основанный на принципах анатомии, физиологии и нейрологии, который использует мышечные тесты для диагностики структурных и функциональных аспектов человеческого организма. Эта дисциплина исследует связь между мышечной активностью, психическим состоянием и общим здоровьем, позволяя выявлять дисбалансы и нарушения. Курс по мануально-мышечному тестированию в прикладной кинезиологии предоставляет уникальную возможность для разработки индивидуальных программ восстановления и коррекции, обеспечивая комплексный подход к здоровью и благополучию.</a:t>
            </a:r>
          </a:p>
          <a:p>
            <a:r>
              <a:t>/imagine prompt: Balancing spoons levitate, revealing a cosmic landscape.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7016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6322675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6114785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349905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7403802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82316852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77129484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3024903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1328840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93421670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58041595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10835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9310403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26632846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2442996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34827002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6980719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6411445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12522429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75504189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0409334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0084503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28400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1280052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8581810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73952827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90791880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23415546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26111903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18126996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15502660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03594389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5109396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57774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40461803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99908882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65594209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07167395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88554269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08220063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43203193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0033608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21423161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74619242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44982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57140779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76139814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5160305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08068778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9063085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51309609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63734357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02702741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4627189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50527780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55990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1963346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2764414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74408583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40236592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82629110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32487638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32898117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03758493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51631209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70783361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11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4646390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86921524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36620113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73954132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65586327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59312107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40959995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72104348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07679967"/>
      </p:ext>
    </p:extLst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82744170"/>
      </p:ext>
    </p:extLst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417814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09639805"/>
      </p:ext>
    </p:extLst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09806754"/>
      </p:ext>
    </p:extLst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96248082"/>
      </p:ext>
    </p:extLst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65076008"/>
      </p:ext>
    </p:extLst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82888377"/>
      </p:ext>
    </p:extLst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21960722"/>
      </p:ext>
    </p:extLst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18521898"/>
      </p:ext>
    </p:extLst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55802266"/>
      </p:ext>
    </p:extLst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40266444"/>
      </p:ext>
    </p:extLst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69816251"/>
      </p:ext>
    </p:extLst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13700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05544309"/>
      </p:ext>
    </p:extLst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30441676"/>
      </p:ext>
    </p:extLst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40623328"/>
      </p:ext>
    </p:extLst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3555509"/>
      </p:ext>
    </p:extLst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52199113"/>
      </p:ext>
    </p:extLst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82297387"/>
      </p:ext>
    </p:extLst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86821087"/>
      </p:ext>
    </p:extLst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34756952"/>
      </p:ext>
    </p:extLst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08774119"/>
      </p:ext>
    </p:extLst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46401195"/>
      </p:ext>
    </p:extLst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064998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95665540"/>
      </p:ext>
    </p:extLst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63319739"/>
      </p:ext>
    </p:extLst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36302943"/>
      </p:ext>
    </p:extLst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43517587"/>
      </p:ext>
    </p:extLst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31006656"/>
      </p:ext>
    </p:extLst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52837476"/>
      </p:ext>
    </p:extLst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07576914"/>
      </p:ext>
    </p:extLst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70221151"/>
      </p:ext>
    </p:extLst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1429123"/>
      </p:ext>
    </p:extLst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73535264"/>
      </p:ext>
    </p:extLst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4041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Погрузимся в удивительный мир оценки и восстановления мышечной функции с помощью прикладной кинезиологии. Этот метод не только позволяет точно определить состояние мышц, их силу и баланс, но и обеспечивает глубокое понимание взаимосвязи между мышечным статусом и общим здоровьем. Такой курс не только научит вас основам тестирования мышц, но и поможет развить навыки интерпретации результатов и создания индивидуальных программ восстановления для ваших пациентов. Полученные практические навыки окажутся неоценимыми в вашей работе, обеспечивая достижение оптимальных результатов в лечении.</a:t>
            </a:r>
          </a:p>
          <a:p>
            <a:r>
              <a:t>/imagine prompt: Rejuvenating muscles flexing, against a backdrop of swirling galaxy colors.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20257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40590055"/>
      </p:ext>
    </p:extLst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86648648"/>
      </p:ext>
    </p:extLst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80877485"/>
      </p:ext>
    </p:extLst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732224042"/>
      </p:ext>
    </p:extLst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61500185"/>
      </p:ext>
    </p:extLst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1153403"/>
      </p:ext>
    </p:extLst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36927982"/>
      </p:ext>
    </p:extLst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43384844"/>
      </p:ext>
    </p:extLst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7268889"/>
      </p:ext>
    </p:extLst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06032522"/>
      </p:ext>
    </p:extLst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22705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94003559"/>
      </p:ext>
    </p:extLst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0964029"/>
      </p:ext>
    </p:extLst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85957518"/>
      </p:ext>
    </p:extLst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07732039"/>
      </p:ext>
    </p:extLst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93906889"/>
      </p:ext>
    </p:extLst>
  </p:cSld>
  <p:clrMapOvr>
    <a:masterClrMapping/>
  </p:clrMapOvr>
</p:notes>
</file>

<file path=ppt/notesSlides/notesSlide2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48319968"/>
      </p:ext>
    </p:extLst>
  </p:cSld>
  <p:clrMapOvr>
    <a:masterClrMapping/>
  </p:clrMapOvr>
</p:notes>
</file>

<file path=ppt/notesSlides/notesSlide2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87227709"/>
      </p:ext>
    </p:extLst>
  </p:cSld>
  <p:clrMapOvr>
    <a:masterClrMapping/>
  </p:clrMapOvr>
</p:notes>
</file>

<file path=ppt/notesSlides/notesSlide2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6817839"/>
      </p:ext>
    </p:extLst>
  </p:cSld>
  <p:clrMapOvr>
    <a:masterClrMapping/>
  </p:clrMapOvr>
</p:notes>
</file>

<file path=ppt/notesSlides/notesSlide2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04077933"/>
      </p:ext>
    </p:extLst>
  </p:cSld>
  <p:clrMapOvr>
    <a:masterClrMapping/>
  </p:clrMapOvr>
</p:notes>
</file>

<file path=ppt/notesSlides/notesSlide2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36009102"/>
      </p:ext>
    </p:extLst>
  </p:cSld>
  <p:clrMapOvr>
    <a:masterClrMapping/>
  </p:clrMapOvr>
</p:notes>
</file>

<file path=ppt/notesSlides/notesSlide2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71078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14835198"/>
      </p:ext>
    </p:extLst>
  </p:cSld>
  <p:clrMapOvr>
    <a:masterClrMapping/>
  </p:clrMapOvr>
</p:notes>
</file>

<file path=ppt/notesSlides/notesSlide2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0659471"/>
      </p:ext>
    </p:extLst>
  </p:cSld>
  <p:clrMapOvr>
    <a:masterClrMapping/>
  </p:clrMapOvr>
</p:notes>
</file>

<file path=ppt/notesSlides/notesSlide2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91957006"/>
      </p:ext>
    </p:extLst>
  </p:cSld>
  <p:clrMapOvr>
    <a:masterClrMapping/>
  </p:clrMapOvr>
</p:notes>
</file>

<file path=ppt/notesSlides/notesSlide2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63328537"/>
      </p:ext>
    </p:extLst>
  </p:cSld>
  <p:clrMapOvr>
    <a:masterClrMapping/>
  </p:clrMapOvr>
</p:notes>
</file>

<file path=ppt/notesSlides/notesSlide2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9110719"/>
      </p:ext>
    </p:extLst>
  </p:cSld>
  <p:clrMapOvr>
    <a:masterClrMapping/>
  </p:clrMapOvr>
</p:notes>
</file>

<file path=ppt/notesSlides/notesSlide2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42111434"/>
      </p:ext>
    </p:extLst>
  </p:cSld>
  <p:clrMapOvr>
    <a:masterClrMapping/>
  </p:clrMapOvr>
</p:notes>
</file>

<file path=ppt/notesSlides/notesSlide2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66178063"/>
      </p:ext>
    </p:extLst>
  </p:cSld>
  <p:clrMapOvr>
    <a:masterClrMapping/>
  </p:clrMapOvr>
</p:notes>
</file>

<file path=ppt/notesSlides/notesSlide2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39558929"/>
      </p:ext>
    </p:extLst>
  </p:cSld>
  <p:clrMapOvr>
    <a:masterClrMapping/>
  </p:clrMapOvr>
</p:notes>
</file>

<file path=ppt/notesSlides/notesSlide2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5703401"/>
      </p:ext>
    </p:extLst>
  </p:cSld>
  <p:clrMapOvr>
    <a:masterClrMapping/>
  </p:clrMapOvr>
</p:notes>
</file>

<file path=ppt/notesSlides/notesSlide2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80802179"/>
      </p:ext>
    </p:extLst>
  </p:cSld>
  <p:clrMapOvr>
    <a:masterClrMapping/>
  </p:clrMapOvr>
</p:notes>
</file>

<file path=ppt/notesSlides/notesSlide2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7128371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31521427"/>
      </p:ext>
    </p:extLst>
  </p:cSld>
  <p:clrMapOvr>
    <a:masterClrMapping/>
  </p:clrMapOvr>
</p:notes>
</file>

<file path=ppt/notesSlides/notesSlide2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333102"/>
      </p:ext>
    </p:extLst>
  </p:cSld>
  <p:clrMapOvr>
    <a:masterClrMapping/>
  </p:clrMapOvr>
</p:notes>
</file>

<file path=ppt/notesSlides/notesSlide2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80722611"/>
      </p:ext>
    </p:extLst>
  </p:cSld>
  <p:clrMapOvr>
    <a:masterClrMapping/>
  </p:clrMapOvr>
</p:notes>
</file>

<file path=ppt/notesSlides/notesSlide2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35902155"/>
      </p:ext>
    </p:extLst>
  </p:cSld>
  <p:clrMapOvr>
    <a:masterClrMapping/>
  </p:clrMapOvr>
</p:notes>
</file>

<file path=ppt/notesSlides/notesSlide2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1841227"/>
      </p:ext>
    </p:extLst>
  </p:cSld>
  <p:clrMapOvr>
    <a:masterClrMapping/>
  </p:clrMapOvr>
</p:notes>
</file>

<file path=ppt/notesSlides/notesSlide2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78942398"/>
      </p:ext>
    </p:extLst>
  </p:cSld>
  <p:clrMapOvr>
    <a:masterClrMapping/>
  </p:clrMapOvr>
</p:notes>
</file>

<file path=ppt/notesSlides/notesSlide2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95328649"/>
      </p:ext>
    </p:extLst>
  </p:cSld>
  <p:clrMapOvr>
    <a:masterClrMapping/>
  </p:clrMapOvr>
</p:notes>
</file>

<file path=ppt/notesSlides/notesSlide2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86542172"/>
      </p:ext>
    </p:extLst>
  </p:cSld>
  <p:clrMapOvr>
    <a:masterClrMapping/>
  </p:clrMapOvr>
</p:notes>
</file>

<file path=ppt/notesSlides/notesSlide2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5751892"/>
      </p:ext>
    </p:extLst>
  </p:cSld>
  <p:clrMapOvr>
    <a:masterClrMapping/>
  </p:clrMapOvr>
</p:notes>
</file>

<file path=ppt/notesSlides/notesSlide2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11960972"/>
      </p:ext>
    </p:extLst>
  </p:cSld>
  <p:clrMapOvr>
    <a:masterClrMapping/>
  </p:clrMapOvr>
</p:notes>
</file>

<file path=ppt/notesSlides/notesSlide2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692806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2056031"/>
      </p:ext>
    </p:extLst>
  </p:cSld>
  <p:clrMapOvr>
    <a:masterClrMapping/>
  </p:clrMapOvr>
</p:notes>
</file>

<file path=ppt/notesSlides/notesSlide2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43695317"/>
      </p:ext>
    </p:extLst>
  </p:cSld>
  <p:clrMapOvr>
    <a:masterClrMapping/>
  </p:clrMapOvr>
</p:notes>
</file>

<file path=ppt/notesSlides/notesSlide2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39514700"/>
      </p:ext>
    </p:extLst>
  </p:cSld>
  <p:clrMapOvr>
    <a:masterClrMapping/>
  </p:clrMapOvr>
</p:notes>
</file>

<file path=ppt/notesSlides/notesSlide2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91274385"/>
      </p:ext>
    </p:extLst>
  </p:cSld>
  <p:clrMapOvr>
    <a:masterClrMapping/>
  </p:clrMapOvr>
</p:notes>
</file>

<file path=ppt/notesSlides/notesSlide2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13414861"/>
      </p:ext>
    </p:extLst>
  </p:cSld>
  <p:clrMapOvr>
    <a:masterClrMapping/>
  </p:clrMapOvr>
</p:notes>
</file>

<file path=ppt/notesSlides/notesSlide2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96285878"/>
      </p:ext>
    </p:extLst>
  </p:cSld>
  <p:clrMapOvr>
    <a:masterClrMapping/>
  </p:clrMapOvr>
</p:notes>
</file>

<file path=ppt/notesSlides/notesSlide2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8650689"/>
      </p:ext>
    </p:extLst>
  </p:cSld>
  <p:clrMapOvr>
    <a:masterClrMapping/>
  </p:clrMapOvr>
</p:notes>
</file>

<file path=ppt/notesSlides/notesSlide2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69130235"/>
      </p:ext>
    </p:extLst>
  </p:cSld>
  <p:clrMapOvr>
    <a:masterClrMapping/>
  </p:clrMapOvr>
</p:notes>
</file>

<file path=ppt/notesSlides/notesSlide2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7377207"/>
      </p:ext>
    </p:extLst>
  </p:cSld>
  <p:clrMapOvr>
    <a:masterClrMapping/>
  </p:clrMapOvr>
</p:notes>
</file>

<file path=ppt/notesSlides/notesSlide2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01825541"/>
      </p:ext>
    </p:extLst>
  </p:cSld>
  <p:clrMapOvr>
    <a:masterClrMapping/>
  </p:clrMapOvr>
</p:notes>
</file>

<file path=ppt/notesSlides/notesSlide2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326008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10331319"/>
      </p:ext>
    </p:extLst>
  </p:cSld>
  <p:clrMapOvr>
    <a:masterClrMapping/>
  </p:clrMapOvr>
</p:notes>
</file>

<file path=ppt/notesSlides/notesSlide2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9212340"/>
      </p:ext>
    </p:extLst>
  </p:cSld>
  <p:clrMapOvr>
    <a:masterClrMapping/>
  </p:clrMapOvr>
</p:notes>
</file>

<file path=ppt/notesSlides/notesSlide2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66769147"/>
      </p:ext>
    </p:extLst>
  </p:cSld>
  <p:clrMapOvr>
    <a:masterClrMapping/>
  </p:clrMapOvr>
</p:notes>
</file>

<file path=ppt/notesSlides/notesSlide2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55091205"/>
      </p:ext>
    </p:extLst>
  </p:cSld>
  <p:clrMapOvr>
    <a:masterClrMapping/>
  </p:clrMapOvr>
</p:notes>
</file>

<file path=ppt/notesSlides/notesSlide2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9108995"/>
      </p:ext>
    </p:extLst>
  </p:cSld>
  <p:clrMapOvr>
    <a:masterClrMapping/>
  </p:clrMapOvr>
</p:notes>
</file>

<file path=ppt/notesSlides/notesSlide2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61492540"/>
      </p:ext>
    </p:extLst>
  </p:cSld>
  <p:clrMapOvr>
    <a:masterClrMapping/>
  </p:clrMapOvr>
</p:notes>
</file>

<file path=ppt/notesSlides/notesSlide2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44845669"/>
      </p:ext>
    </p:extLst>
  </p:cSld>
  <p:clrMapOvr>
    <a:masterClrMapping/>
  </p:clrMapOvr>
</p:notes>
</file>

<file path=ppt/notesSlides/notesSlide2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207265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524797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032138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410361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74671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Понимание основ мануально-мышечного тестирования в прикладной кинезиологии имеет ключевое значение для эффективной работы с различными клиническими случаями, начиная от улучшения показателей спортсменов и заканчивая помощью в реабилитации после травм и операций. Этот курс предназначен для тех, кто стремится к профессиональному росту и желает погрузиться в область физической реабилитации и лечения на более глубоком уровне. Присоединяйтесь к нашему обучению, чтобы расширить свои знания, открыв новые возможности в вашей практике и помочь вашим клиентам по-настоящему почувствовать преимущества оптимального функционирования их организма.</a:t>
            </a:r>
          </a:p>
          <a:p>
            <a:r>
              <a:t>/imagine prompt: Efficient hands-on muscle testing, guiding clinical cases and enhancing athlete performance, amidst a mesmerizing aurora borealis backdrop.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348936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601380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407729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281851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653112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894834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087988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45916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192384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279947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71105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Правильное питание играет ключевую роль в поддержании здоровья нашего организма. Оно обеспечивает организм необходимыми витаминами, минералами и другими питательными веществами, необходимыми для его нормального функционирования. Кроме того, эффективное питание имеет непосредственное влияние на наш иммунитет, помогая нам бороться с инфекциями и предотвращая возникновение различных заболеваний.Питание также влияет на наше физическое и психическое здоровье. Регулярное употребление здоровой пищи способствует повышению уровня энергии и активности, улучшает работу мозга и способствует психологическому благополучию. Благодаря сбалансированному питанию мы можем контролировать вес, избегая проблем лишнего веса или ожирения, что также положительно сказывается на нашем общем самочувствии.</a:t>
            </a:r>
          </a:p>
          <a:p>
            <a:r>
              <a:t>/imagine prompt: Balanced fruits balancing atop skyscrapers, overlooking a bustling cityscape at sunset.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9839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52535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590204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3592196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87488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925449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2686464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592685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4448239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3828773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20862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7005189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865028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493789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484034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0112205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988082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4515230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627535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396171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4533007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74221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7606070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2984504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5158291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4976693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778712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273951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2318810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5277476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286810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0184146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81106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4171899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319882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2721837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8045359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69720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2557015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8250416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8026551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2566713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8241563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98343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7594598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51510137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4244790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6642474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6482664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3109143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5283049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74954159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8986412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5332030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687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17788888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7437703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530601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7293160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11727400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11257260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77849647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41725620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5358174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4965194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8402184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E2F6-07E0-50A2-1758-D69987EBA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41CE4-420E-E432-C8F4-77A18DC83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520FC-AD89-2AEF-B625-BBAC50861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31F22-B3F3-6FAA-EB58-4390BFA2C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DB8DE-8161-8329-7731-B77E1A40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107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84A55-BD51-1D3C-5563-588B55069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0D216-638A-E300-97BD-863EF29468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557FE-3DB1-68B2-02EE-9AACB543E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41966-2F54-17C7-4512-BC1561774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A9617-C8CC-F30C-B1FC-1F02960A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0264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47E69-5383-E375-075A-3C4566830E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865D5D-2AEA-C7EB-ED3D-DE5521542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47169-7684-799B-7F97-69C63E552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50B30-E982-34B8-69B2-0F7C0F7E7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F02F0-42EA-5B62-A776-3CC7E128C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6604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81CAE-C5E4-6567-6D7E-701D13BBA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B3FA4-AC2D-8D83-24AD-16D40FE6D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0C7B1-1713-755C-A6AD-CCEFD44F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4EC5B-500A-A1C0-CDD9-A3956725A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78B4D-BD62-785F-03F9-705E486AA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6649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4C077-EF6C-EF13-1E03-EEB9B3FDA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A42BE-D52E-8D43-54E3-67131BFE2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1AC47-C5FE-F360-3AC3-A3A12D98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2F7A3-EDB1-D7EC-33B1-26BA05F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8FE0C-D6E2-4D3F-AFE2-FFC17244C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6006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CAD84-AA09-1FAD-3F24-7E43BA44B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846D7-7184-FF03-52B9-1024FF2F16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D3C0E-8421-8524-BEB8-471FB1659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4BC4AF-F424-C18F-C0CB-A7A70DBB5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ABB0D-7D79-C4F1-E5DD-E10E21340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4D256-4358-B5AB-29D7-9111F7E1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198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C6158-F8C7-53C9-8686-E15B45BD5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B41D6-83E1-1248-AB65-07608D9EE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82B65-44D7-5926-8D28-AF4CEC64D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137B63-61A7-B8D7-D435-A557438FE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1863EA-3A84-7F83-CE60-8F02C08791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685D06-B935-7DD2-B702-CD1341810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939127-B9E1-9D43-31D5-7F826F18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870044-18EA-D016-888F-8141C75F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867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DEF5F-D845-D7E0-0959-09523E6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6B503B-C98F-0314-9CE8-8705EDF25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E1BF04-8CD8-7759-AF3F-FBA3D4F36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775F4-F33D-AB89-A718-7E8C3EEA6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86112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27C48-D9EA-C002-18FA-DF6808A7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8DA9C7-DCDB-F6DB-3C13-2AC77F19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955CC-C836-4236-D200-77BD308A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0117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B21E9-6333-EE3A-6880-1F322266A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D880-2FFB-C82B-A9AF-E65B9261E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140931-8F70-DEEA-28BF-B680D7E68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20DE76-DE62-9172-516D-F6FF46A93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A4EAE-6B48-A66F-756D-66B68A0F3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58C5C-CB12-4D3B-24CD-6C23139FE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88250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851FC-4C8C-6FAA-8EB9-4A20E47AA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9B1B4B-EE78-934D-375B-5C1EDA0B5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AAC7DD-2C51-AF80-6A9B-4E23DD188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140A2-45A1-9763-A6E3-0D85E693D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42A14-5305-E4C7-2DED-287CB4DCE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B46C2-947A-4EDB-8510-F3984431C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4594338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30365E-8D4B-F255-A895-BE3D6B68E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B7161-B49D-98FD-F80A-26CF83F6B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29FDA-2E07-4215-7834-E3A553D95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E60D3-DA1F-7B09-8B72-96E2B69B3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5659D-DE49-B454-5AF9-66721C595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6538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0.xml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1.xml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2.xml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3.xml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4.xml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5.xml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6.xml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7.xml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8.xml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0.xml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1.xml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2.xml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3.xml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4.xml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5.xml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6.xml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7.xml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8.xml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9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0.xml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1.xml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2.xml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3.xml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4.xml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5.xml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6.xml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7.xml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8.xml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0.xml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1.xml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2.xml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3.xml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4.xml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5.xml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6.xml"/></Relationships>
</file>

<file path=ppt/slides/_rels/slide1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7.xml"/></Relationships>
</file>

<file path=ppt/slides/_rels/slide1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8.xml"/></Relationships>
</file>

<file path=ppt/slides/_rels/slide1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9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0.xml"/></Relationships>
</file>

<file path=ppt/slides/_rels/slide1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1.xml"/></Relationships>
</file>

<file path=ppt/slides/_rels/slide1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2.xml"/></Relationships>
</file>

<file path=ppt/slides/_rels/slide1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3.xml"/></Relationships>
</file>

<file path=ppt/slides/_rels/slide1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4.xml"/></Relationships>
</file>

<file path=ppt/slides/_rels/slide1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5.xml"/></Relationships>
</file>

<file path=ppt/slides/_rels/slide1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6.xml"/></Relationships>
</file>

<file path=ppt/slides/_rels/slide1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7.xml"/></Relationships>
</file>

<file path=ppt/slides/_rels/slide1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8.xml"/></Relationships>
</file>

<file path=ppt/slides/_rels/slide1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9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0.xml"/></Relationships>
</file>

<file path=ppt/slides/_rels/slide1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1.xml"/></Relationships>
</file>

<file path=ppt/slides/_rels/slide1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2.xml"/></Relationships>
</file>

<file path=ppt/slides/_rels/slide1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3.xml"/></Relationships>
</file>

<file path=ppt/slides/_rels/slide1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4.xml"/></Relationships>
</file>

<file path=ppt/slides/_rels/slide1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5.xml"/></Relationships>
</file>

<file path=ppt/slides/_rels/slide1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6.xml"/></Relationships>
</file>

<file path=ppt/slides/_rels/slide1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7.xml"/></Relationships>
</file>

<file path=ppt/slides/_rels/slide1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8.xml"/></Relationships>
</file>

<file path=ppt/slides/_rels/slide1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9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0.xml"/></Relationships>
</file>

<file path=ppt/slides/_rels/slide1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1.xml"/></Relationships>
</file>

<file path=ppt/slides/_rels/slide1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2.xml"/></Relationships>
</file>

<file path=ppt/slides/_rels/slide1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3.xml"/></Relationships>
</file>

<file path=ppt/slides/_rels/slide1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4.xml"/></Relationships>
</file>

<file path=ppt/slides/_rels/slide1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5.xml"/></Relationships>
</file>

<file path=ppt/slides/_rels/slide1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6.xml"/></Relationships>
</file>

<file path=ppt/slides/_rels/slide1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7.xml"/></Relationships>
</file>

<file path=ppt/slides/_rels/slide1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8.xml"/></Relationships>
</file>

<file path=ppt/slides/_rels/slide1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9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0.xml"/></Relationships>
</file>

<file path=ppt/slides/_rels/slide1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1.xml"/></Relationships>
</file>

<file path=ppt/slides/_rels/slide1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2.xml"/></Relationships>
</file>

<file path=ppt/slides/_rels/slide1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3.xml"/></Relationships>
</file>

<file path=ppt/slides/_rels/slide1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4.xml"/></Relationships>
</file>

<file path=ppt/slides/_rels/slide1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5.xml"/></Relationships>
</file>

<file path=ppt/slides/_rels/slide1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6.xml"/></Relationships>
</file>

<file path=ppt/slides/_rels/slide1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7.xml"/></Relationships>
</file>

<file path=ppt/slides/_rels/slide1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8.xml"/></Relationships>
</file>

<file path=ppt/slides/_rels/slide1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9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0.xml"/></Relationships>
</file>

<file path=ppt/slides/_rels/slide1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1.xml"/></Relationships>
</file>

<file path=ppt/slides/_rels/slide1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2.xml"/></Relationships>
</file>

<file path=ppt/slides/_rels/slide1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3.xml"/></Relationships>
</file>

<file path=ppt/slides/_rels/slide1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4.xml"/></Relationships>
</file>

<file path=ppt/slides/_rels/slide1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5.xml"/></Relationships>
</file>

<file path=ppt/slides/_rels/slide1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6.xml"/></Relationships>
</file>

<file path=ppt/slides/_rels/slide1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7.xml"/></Relationships>
</file>

<file path=ppt/slides/_rels/slide1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8.xml"/></Relationships>
</file>

<file path=ppt/slides/_rels/slide1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9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1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0.xml"/></Relationships>
</file>

<file path=ppt/slides/_rels/slide1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1.xml"/></Relationships>
</file>

<file path=ppt/slides/_rels/slide1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2.xml"/></Relationships>
</file>

<file path=ppt/slides/_rels/slide1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3.xml"/></Relationships>
</file>

<file path=ppt/slides/_rels/slide1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4.xml"/></Relationships>
</file>

<file path=ppt/slides/_rels/slide1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5.xml"/></Relationships>
</file>

<file path=ppt/slides/_rels/slide1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6.xml"/></Relationships>
</file>

<file path=ppt/slides/_rels/slide1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7.xml"/></Relationships>
</file>

<file path=ppt/slides/_rels/slide1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8.xml"/></Relationships>
</file>

<file path=ppt/slides/_rels/slide1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0.xml"/></Relationships>
</file>

<file path=ppt/slides/_rels/slide2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1.xml"/></Relationships>
</file>

<file path=ppt/slides/_rels/slide2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2.xml"/></Relationships>
</file>

<file path=ppt/slides/_rels/slide2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3.xml"/></Relationships>
</file>

<file path=ppt/slides/_rels/slide2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4.xml"/></Relationships>
</file>

<file path=ppt/slides/_rels/slide2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5.xml"/></Relationships>
</file>

<file path=ppt/slides/_rels/slide2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6.xml"/></Relationships>
</file>

<file path=ppt/slides/_rels/slide2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7.xml"/></Relationships>
</file>

<file path=ppt/slides/_rels/slide2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8.xml"/></Relationships>
</file>

<file path=ppt/slides/_rels/slide2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9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0.xml"/></Relationships>
</file>

<file path=ppt/slides/_rels/slide2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1.xml"/></Relationships>
</file>

<file path=ppt/slides/_rels/slide2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2.xml"/></Relationships>
</file>

<file path=ppt/slides/_rels/slide2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3.xml"/></Relationships>
</file>

<file path=ppt/slides/_rels/slide2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4.xml"/></Relationships>
</file>

<file path=ppt/slides/_rels/slide2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5.xml"/></Relationships>
</file>

<file path=ppt/slides/_rels/slide2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6.xml"/></Relationships>
</file>

<file path=ppt/slides/_rels/slide2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7.xml"/></Relationships>
</file>

<file path=ppt/slides/_rels/slide2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8.xml"/></Relationships>
</file>

<file path=ppt/slides/_rels/slide2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9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0.xml"/></Relationships>
</file>

<file path=ppt/slides/_rels/slide2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1.xml"/></Relationships>
</file>

<file path=ppt/slides/_rels/slide2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2.xml"/></Relationships>
</file>

<file path=ppt/slides/_rels/slide2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3.xml"/></Relationships>
</file>

<file path=ppt/slides/_rels/slide2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4.xml"/></Relationships>
</file>

<file path=ppt/slides/_rels/slide2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5.xml"/></Relationships>
</file>

<file path=ppt/slides/_rels/slide2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6.xml"/></Relationships>
</file>

<file path=ppt/slides/_rels/slide2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7.xml"/></Relationships>
</file>

<file path=ppt/slides/_rels/slide2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8.xml"/></Relationships>
</file>

<file path=ppt/slides/_rels/slide2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9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0.xml"/></Relationships>
</file>

<file path=ppt/slides/_rels/slide2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1.xml"/></Relationships>
</file>

<file path=ppt/slides/_rels/slide2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2.xml"/></Relationships>
</file>

<file path=ppt/slides/_rels/slide2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3.xml"/></Relationships>
</file>

<file path=ppt/slides/_rels/slide2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4.xml"/></Relationships>
</file>

<file path=ppt/slides/_rels/slide2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5.xml"/></Relationships>
</file>

<file path=ppt/slides/_rels/slide2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6.xml"/></Relationships>
</file>

<file path=ppt/slides/_rels/slide2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7.xml"/></Relationships>
</file>

<file path=ppt/slides/_rels/slide2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8.xml"/></Relationships>
</file>

<file path=ppt/slides/_rels/slide2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9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0.xml"/></Relationships>
</file>

<file path=ppt/slides/_rels/slide2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1.xml"/></Relationships>
</file>

<file path=ppt/slides/_rels/slide2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2.xml"/></Relationships>
</file>

<file path=ppt/slides/_rels/slide2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3.xml"/></Relationships>
</file>

<file path=ppt/slides/_rels/slide2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4.xml"/></Relationships>
</file>

<file path=ppt/slides/_rels/slide2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5.xml"/></Relationships>
</file>

<file path=ppt/slides/_rels/slide2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6.xml"/></Relationships>
</file>

<file path=ppt/slides/_rels/slide2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7.xml"/></Relationships>
</file>

<file path=ppt/slides/_rels/slide2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8.xml"/></Relationships>
</file>

<file path=ppt/slides/_rels/slide2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9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0.xml"/></Relationships>
</file>

<file path=ppt/slides/_rels/slide2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1.xml"/></Relationships>
</file>

<file path=ppt/slides/_rels/slide2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2.xml"/></Relationships>
</file>

<file path=ppt/slides/_rels/slide2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3.xml"/></Relationships>
</file>

<file path=ppt/slides/_rels/slide2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4.xml"/></Relationships>
</file>

<file path=ppt/slides/_rels/slide2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5.xml"/></Relationships>
</file>

<file path=ppt/slides/_rels/slide2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6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0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2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3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4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5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6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8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9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0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1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2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3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4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5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6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8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9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0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1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2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3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4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5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6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8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9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0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1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2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3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4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5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6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8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9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0.xml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1.xml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2.xml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3.xml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4.xml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5.xml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6.xml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7.xml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8.xml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9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0.xml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1.xml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2.xml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3.xml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4.xml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5.xml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6.xml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7.xml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8.xml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Основы Прикладной Кинезиологии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Мультисенсорная методика на основе анатомии, физиологии и нейрологии</a:t>
            </a:r>
          </a:p>
          <a:p>
            <a:pPr/>
            <a:r>
              <a:t>Использование мышечных тестов для оценки организма</a:t>
            </a:r>
          </a:p>
          <a:p>
            <a:pPr/>
            <a:r>
              <a:t>Исследование взаимосвязей между мышечной активностью, психическим состоянием и здоровьем</a:t>
            </a:r>
          </a:p>
          <a:p>
            <a:pPr/>
            <a:r>
              <a:t>Разработка индивидуальных программ восстановления и коррекции</a:t>
            </a:r>
          </a:p>
        </p:txBody>
      </p: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73" name="Rectangle 1072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Rectangle 1073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76" name="Picture 107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52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8735470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646756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4493251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9648183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6274595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341400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4747235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0915629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405624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2688861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4198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4664332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149690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0947865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3821354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2074218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2250801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8520169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4638579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4297513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1808881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73710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5133551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7786369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5649043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3592863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8911081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0037531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2769924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4244440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0419890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5044160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8873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138557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1103906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3396245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2440980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073676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8827987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16507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811886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3096347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6598601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45881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29650789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8673489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75917582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78253253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3159144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6448569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9718625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329326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3823484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15638132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58610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6445064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2812409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4503565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18929500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136518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9951010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94776181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77198906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83099155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258968532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71452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2263782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8047306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46931438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8358756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21444828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81324198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75981427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4126947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22232417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39423536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78967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14754216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38100125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256388459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92288221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10479931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04747420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87494721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89204167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0836233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453174017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83424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09248705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98781404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34453714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759441999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51596117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41013706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13348850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64069031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6578547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98555034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89672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76181730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7732051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22968576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4184642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67028683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59138492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97275616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26475905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8976539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04146900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21999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Восстановление мышечной функции через Прикладную Кинезиологию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Оценка и восстановление мышечной функции</a:t>
            </a:r>
          </a:p>
          <a:p>
            <a:pPr/>
            <a:r>
              <a:t>Роль прикладной кинезиологии в определении состояния мышц</a:t>
            </a:r>
          </a:p>
          <a:p>
            <a:pPr/>
            <a:r>
              <a:t>Разработка индивидуальных программ восстановления для пациентов</a:t>
            </a:r>
          </a:p>
          <a:p>
            <a:pPr/>
            <a:r>
              <a:t>Практические навыки для достижения оптимальных результатов в лечении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73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02689550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73451300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43329620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79988805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789013006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75518411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26996553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322038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77964224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23544535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38221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16872792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70356582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02637187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40534432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06502172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04617139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11991317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60541860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64342859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72570759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25928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39760247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11793036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98393105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7316616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1251893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88030322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85532366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66061632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43575362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6782188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78058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88465842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92188386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83519087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33673281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72497340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96443215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38246854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16529754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33920705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36712540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04901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17236879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38658164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9967054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19823328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02495073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84574991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17027811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99736767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32597909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321940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92595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56899307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93016208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54333210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67551752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60759339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35591689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88907659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1771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55332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671021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760358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670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Понимание основ мануально-мышечного тестирования в прикладной кинезиологии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Позволяет эффективно работать с различными клиническими случаями</a:t>
            </a:r>
          </a:p>
          <a:p>
            <a:pPr/>
            <a:r>
              <a:t>Улучшает показатели спортсменов</a:t>
            </a:r>
          </a:p>
          <a:p>
            <a:pPr/>
            <a:r>
              <a:t>Помогает в реабилитации после травм и операций</a:t>
            </a:r>
          </a:p>
          <a:p>
            <a:pPr/>
            <a:r>
              <a:t>Подходит для развития профессиональных навыков в области физической реабилитации и лечения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158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29520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38211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37354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72694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53733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157713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218587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60906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878905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3282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Значение правильного питания для здоровья тела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Правильное питание обеспечивает организм необходимыми питательными веществами.</a:t>
            </a:r>
          </a:p>
          <a:p>
            <a:pPr/>
            <a:r>
              <a:t>Эффективное питание способствует укреплению иммунитета и предотвращению заболеваний.</a:t>
            </a:r>
          </a:p>
          <a:p>
            <a:pPr/>
            <a:r>
              <a:t>Регулярное потребление здоровой пищи способствует улучшению физической и психической активности.</a:t>
            </a:r>
          </a:p>
          <a:p>
            <a:pPr/>
            <a:r>
              <a:t>Сбалансированное питание помогает контролировать вес и улучшает общее самочувствие.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484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83534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606751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032730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86419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61295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383099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194431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107111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232995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61619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516530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034810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684087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811389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018870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165211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416619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946372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362155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139690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3310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233631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440699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525168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565283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469466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618657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019088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166711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0561784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914597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477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995393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938169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300940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0800714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044271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0870127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346734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21547688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41793666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274745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036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146144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8657893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0172204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6050479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6540669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7425512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9131367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423040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480482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14237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31892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3916646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768431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8250154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799109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2671101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762049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3531149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75305110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6087175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2046388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00109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ck" id="{AFF7A834-C0F3-B943-BB34-55E930F62772}" vid="{E1BB68AE-57DF-3B4B-9838-BDED8784A9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768</Words>
  <Application>Microsoft Macintosh PowerPoint</Application>
  <PresentationFormat>Widescreen</PresentationFormat>
  <Paragraphs>768</Paragraphs>
  <Slides>256</Slides>
  <Notes>256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256</vt:i4>
      </vt:variant>
    </vt:vector>
  </HeadingPairs>
  <TitlesOfParts>
    <vt:vector size="260" baseType="lpstr">
      <vt:lpstr>Arial</vt:lpstr>
      <vt:lpstr>Calibri</vt:lpstr>
      <vt:lpstr>Calibri Light</vt:lpstr>
      <vt:lpstr>Office Theme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Николай Волосянков</dc:creator>
  <cp:lastModifiedBy>Николай Волосянков</cp:lastModifiedBy>
  <cp:revision>11</cp:revision>
  <dcterms:created xsi:type="dcterms:W3CDTF">2023-09-15T12:26:55Z</dcterms:created>
  <dcterms:modified xsi:type="dcterms:W3CDTF">2024-01-14T09:28:40Z</dcterms:modified>
</cp:coreProperties>
</file>